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7.jpg" ContentType="image/pn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5" r:id="rId3"/>
    <p:sldId id="280" r:id="rId4"/>
    <p:sldId id="276" r:id="rId5"/>
    <p:sldId id="267" r:id="rId6"/>
    <p:sldId id="272" r:id="rId7"/>
    <p:sldId id="285" r:id="rId8"/>
    <p:sldId id="269" r:id="rId9"/>
    <p:sldId id="281" r:id="rId10"/>
    <p:sldId id="279" r:id="rId11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cha O'Dea" initials="SO" lastIdx="3" clrIdx="0">
    <p:extLst/>
  </p:cmAuthor>
  <p:cmAuthor id="2" name="Linda Skates" initials="LS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6" autoAdjust="0"/>
    <p:restoredTop sz="94660"/>
  </p:normalViewPr>
  <p:slideViewPr>
    <p:cSldViewPr snapToGrid="0">
      <p:cViewPr varScale="1">
        <p:scale>
          <a:sx n="67" d="100"/>
          <a:sy n="67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-2790" y="-9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78BB9C-3A42-47E2-87BA-49D7E8DB3DE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2761FCC6-6EDD-41D2-B859-224BC56CCD01}">
      <dgm:prSet phldrT="[Text]"/>
      <dgm:spPr/>
      <dgm:t>
        <a:bodyPr/>
        <a:lstStyle/>
        <a:p>
          <a:r>
            <a:rPr lang="en-NZ" dirty="0" smtClean="0"/>
            <a:t>1,600</a:t>
          </a:r>
          <a:endParaRPr lang="en-NZ" dirty="0"/>
        </a:p>
      </dgm:t>
    </dgm:pt>
    <dgm:pt modelId="{0BD56756-C95A-4710-91EB-724F904FF002}" type="parTrans" cxnId="{578693C2-9620-4931-9651-D5D7F26B954C}">
      <dgm:prSet/>
      <dgm:spPr/>
      <dgm:t>
        <a:bodyPr/>
        <a:lstStyle/>
        <a:p>
          <a:endParaRPr lang="en-NZ"/>
        </a:p>
      </dgm:t>
    </dgm:pt>
    <dgm:pt modelId="{5ED74710-41E9-4300-8F79-5AC1C9BBB0EC}" type="sibTrans" cxnId="{578693C2-9620-4931-9651-D5D7F26B954C}">
      <dgm:prSet/>
      <dgm:spPr/>
      <dgm:t>
        <a:bodyPr/>
        <a:lstStyle/>
        <a:p>
          <a:endParaRPr lang="en-NZ"/>
        </a:p>
      </dgm:t>
    </dgm:pt>
    <dgm:pt modelId="{54DEE960-F686-4683-98F2-12D0E2D7097E}">
      <dgm:prSet phldrT="[Text]"/>
      <dgm:spPr/>
      <dgm:t>
        <a:bodyPr/>
        <a:lstStyle/>
        <a:p>
          <a:r>
            <a:rPr lang="en-NZ" dirty="0" smtClean="0"/>
            <a:t>20%</a:t>
          </a:r>
          <a:endParaRPr lang="en-NZ" dirty="0"/>
        </a:p>
      </dgm:t>
    </dgm:pt>
    <dgm:pt modelId="{5C9C32B7-E971-405A-8A6D-5267830D04F6}" type="parTrans" cxnId="{A1E4754E-DAC5-40DA-874F-FD4DD71FFBB6}">
      <dgm:prSet/>
      <dgm:spPr/>
      <dgm:t>
        <a:bodyPr/>
        <a:lstStyle/>
        <a:p>
          <a:endParaRPr lang="en-NZ"/>
        </a:p>
      </dgm:t>
    </dgm:pt>
    <dgm:pt modelId="{B9F7A35A-C3C0-4801-AE97-495D152D4EAB}" type="sibTrans" cxnId="{A1E4754E-DAC5-40DA-874F-FD4DD71FFBB6}">
      <dgm:prSet/>
      <dgm:spPr/>
      <dgm:t>
        <a:bodyPr/>
        <a:lstStyle/>
        <a:p>
          <a:endParaRPr lang="en-NZ"/>
        </a:p>
      </dgm:t>
    </dgm:pt>
    <dgm:pt modelId="{83D3CE5B-B0F4-4F3D-8959-409B678B7CDC}">
      <dgm:prSet phldrT="[Text]"/>
      <dgm:spPr/>
      <dgm:t>
        <a:bodyPr/>
        <a:lstStyle/>
        <a:p>
          <a:r>
            <a:rPr lang="en-NZ" dirty="0" smtClean="0"/>
            <a:t>Mix</a:t>
          </a:r>
          <a:endParaRPr lang="en-NZ" dirty="0"/>
        </a:p>
      </dgm:t>
    </dgm:pt>
    <dgm:pt modelId="{6A1954CF-3BFC-46A9-88C6-F39F6C5DBBA5}" type="parTrans" cxnId="{3A7E980E-AF80-4161-A991-E7813661E37F}">
      <dgm:prSet/>
      <dgm:spPr/>
      <dgm:t>
        <a:bodyPr/>
        <a:lstStyle/>
        <a:p>
          <a:endParaRPr lang="en-NZ"/>
        </a:p>
      </dgm:t>
    </dgm:pt>
    <dgm:pt modelId="{0888BD2E-832E-4411-BC2D-168A5C70821B}" type="sibTrans" cxnId="{3A7E980E-AF80-4161-A991-E7813661E37F}">
      <dgm:prSet/>
      <dgm:spPr/>
      <dgm:t>
        <a:bodyPr/>
        <a:lstStyle/>
        <a:p>
          <a:endParaRPr lang="en-NZ"/>
        </a:p>
      </dgm:t>
    </dgm:pt>
    <dgm:pt modelId="{CB31CFC3-B5CB-4342-91A8-14EB69920536}">
      <dgm:prSet/>
      <dgm:spPr/>
      <dgm:t>
        <a:bodyPr/>
        <a:lstStyle/>
        <a:p>
          <a:r>
            <a:rPr lang="en-NZ" dirty="0" smtClean="0"/>
            <a:t>No trials</a:t>
          </a:r>
          <a:endParaRPr lang="en-NZ" dirty="0"/>
        </a:p>
      </dgm:t>
    </dgm:pt>
    <dgm:pt modelId="{DB561570-BD99-40F5-ACAE-16E6615367C9}" type="parTrans" cxnId="{CB090EDF-8F14-404F-BDC7-9886FB460A8C}">
      <dgm:prSet/>
      <dgm:spPr/>
      <dgm:t>
        <a:bodyPr/>
        <a:lstStyle/>
        <a:p>
          <a:endParaRPr lang="en-NZ"/>
        </a:p>
      </dgm:t>
    </dgm:pt>
    <dgm:pt modelId="{450CC453-EE17-45CE-A150-A70600BA2794}" type="sibTrans" cxnId="{CB090EDF-8F14-404F-BDC7-9886FB460A8C}">
      <dgm:prSet/>
      <dgm:spPr/>
      <dgm:t>
        <a:bodyPr/>
        <a:lstStyle/>
        <a:p>
          <a:endParaRPr lang="en-NZ"/>
        </a:p>
      </dgm:t>
    </dgm:pt>
    <dgm:pt modelId="{C8A09E8B-4D9C-4C6D-BF77-3CCFA6AD3512}">
      <dgm:prSet/>
      <dgm:spPr/>
      <dgm:t>
        <a:bodyPr/>
        <a:lstStyle/>
        <a:p>
          <a:r>
            <a:rPr lang="en-NZ" dirty="0" smtClean="0"/>
            <a:t>Change</a:t>
          </a:r>
          <a:endParaRPr lang="en-NZ" dirty="0"/>
        </a:p>
      </dgm:t>
    </dgm:pt>
    <dgm:pt modelId="{E5A83A87-9042-4E43-807F-3FC2752AFA2B}" type="parTrans" cxnId="{D6B93865-5B1E-482F-8DBE-EE130111C0C1}">
      <dgm:prSet/>
      <dgm:spPr/>
      <dgm:t>
        <a:bodyPr/>
        <a:lstStyle/>
        <a:p>
          <a:endParaRPr lang="en-NZ"/>
        </a:p>
      </dgm:t>
    </dgm:pt>
    <dgm:pt modelId="{787E2057-2436-4E72-99C2-2AE4247A5498}" type="sibTrans" cxnId="{D6B93865-5B1E-482F-8DBE-EE130111C0C1}">
      <dgm:prSet/>
      <dgm:spPr/>
      <dgm:t>
        <a:bodyPr/>
        <a:lstStyle/>
        <a:p>
          <a:endParaRPr lang="en-NZ"/>
        </a:p>
      </dgm:t>
    </dgm:pt>
    <dgm:pt modelId="{A603A0E9-2149-4689-8979-10AF3C2CD016}" type="pres">
      <dgm:prSet presAssocID="{F478BB9C-3A42-47E2-87BA-49D7E8DB3DE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4BC9F30A-7C1E-40C6-ACB4-E3ED16F36373}" type="pres">
      <dgm:prSet presAssocID="{F478BB9C-3A42-47E2-87BA-49D7E8DB3DED}" presName="cycle" presStyleCnt="0"/>
      <dgm:spPr/>
    </dgm:pt>
    <dgm:pt modelId="{BCE4B696-7F88-4B82-BE34-1B875DB95854}" type="pres">
      <dgm:prSet presAssocID="{F478BB9C-3A42-47E2-87BA-49D7E8DB3DED}" presName="centerShape" presStyleCnt="0"/>
      <dgm:spPr/>
    </dgm:pt>
    <dgm:pt modelId="{2275745A-20A9-4D06-A5C3-621179661533}" type="pres">
      <dgm:prSet presAssocID="{F478BB9C-3A42-47E2-87BA-49D7E8DB3DED}" presName="connSite" presStyleLbl="node1" presStyleIdx="0" presStyleCnt="6"/>
      <dgm:spPr/>
    </dgm:pt>
    <dgm:pt modelId="{85537310-1389-4D85-9AC6-07678D0967B8}" type="pres">
      <dgm:prSet presAssocID="{F478BB9C-3A42-47E2-87BA-49D7E8DB3DED}" presName="visible" presStyleLbl="node1" presStyleIdx="0" presStyleCnt="6" custScaleX="269879" custScaleY="167421" custLinFactNeighborX="-97486" custLinFactNeighborY="40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06A62DF-D735-47A6-8A3A-67E2B3AAC7C2}" type="pres">
      <dgm:prSet presAssocID="{0BD56756-C95A-4710-91EB-724F904FF002}" presName="Name25" presStyleLbl="parChTrans1D1" presStyleIdx="0" presStyleCnt="5"/>
      <dgm:spPr/>
      <dgm:t>
        <a:bodyPr/>
        <a:lstStyle/>
        <a:p>
          <a:endParaRPr lang="en-NZ"/>
        </a:p>
      </dgm:t>
    </dgm:pt>
    <dgm:pt modelId="{F8F52D14-CF35-4B9F-A455-A7B5CBC48E7C}" type="pres">
      <dgm:prSet presAssocID="{2761FCC6-6EDD-41D2-B859-224BC56CCD01}" presName="node" presStyleCnt="0"/>
      <dgm:spPr/>
    </dgm:pt>
    <dgm:pt modelId="{7802C170-9969-48D1-9EA5-92CACE31CF6B}" type="pres">
      <dgm:prSet presAssocID="{2761FCC6-6EDD-41D2-B859-224BC56CCD01}" presName="parentNode" presStyleLbl="node1" presStyleIdx="1" presStyleCnt="6" custScaleX="103818" custScaleY="98766" custLinFactNeighborX="44677" custLinFactNeighborY="-46180">
        <dgm:presLayoutVars>
          <dgm:chMax val="1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4595D6EC-5E43-42D7-BECF-59CAB30FDA0C}" type="pres">
      <dgm:prSet presAssocID="{2761FCC6-6EDD-41D2-B859-224BC56CCD0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2D13F87B-0CAF-4A0D-80D3-0EE62265EE7D}" type="pres">
      <dgm:prSet presAssocID="{5C9C32B7-E971-405A-8A6D-5267830D04F6}" presName="Name25" presStyleLbl="parChTrans1D1" presStyleIdx="1" presStyleCnt="5"/>
      <dgm:spPr/>
      <dgm:t>
        <a:bodyPr/>
        <a:lstStyle/>
        <a:p>
          <a:endParaRPr lang="en-NZ"/>
        </a:p>
      </dgm:t>
    </dgm:pt>
    <dgm:pt modelId="{1A991F06-57D5-44F2-9115-97F75E045015}" type="pres">
      <dgm:prSet presAssocID="{54DEE960-F686-4683-98F2-12D0E2D7097E}" presName="node" presStyleCnt="0"/>
      <dgm:spPr/>
    </dgm:pt>
    <dgm:pt modelId="{C9E588A7-BDAA-4A5F-BE9F-4A089EF29F5D}" type="pres">
      <dgm:prSet presAssocID="{54DEE960-F686-4683-98F2-12D0E2D7097E}" presName="parentNode" presStyleLbl="node1" presStyleIdx="2" presStyleCnt="6" custScaleX="83211" custScaleY="78931" custLinFactNeighborX="90002" custLinFactNeighborY="16449">
        <dgm:presLayoutVars>
          <dgm:chMax val="1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75C1D3B-DC62-4C03-AA6A-074B02468764}" type="pres">
      <dgm:prSet presAssocID="{54DEE960-F686-4683-98F2-12D0E2D7097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78A44AE9-65E8-4329-967B-46131A26990F}" type="pres">
      <dgm:prSet presAssocID="{6A1954CF-3BFC-46A9-88C6-F39F6C5DBBA5}" presName="Name25" presStyleLbl="parChTrans1D1" presStyleIdx="2" presStyleCnt="5"/>
      <dgm:spPr/>
      <dgm:t>
        <a:bodyPr/>
        <a:lstStyle/>
        <a:p>
          <a:endParaRPr lang="en-NZ"/>
        </a:p>
      </dgm:t>
    </dgm:pt>
    <dgm:pt modelId="{1A0FED56-DC39-4EA5-BEFD-D0890D681D40}" type="pres">
      <dgm:prSet presAssocID="{83D3CE5B-B0F4-4F3D-8959-409B678B7CDC}" presName="node" presStyleCnt="0"/>
      <dgm:spPr/>
    </dgm:pt>
    <dgm:pt modelId="{3E1AD131-4136-4A33-9887-A856222AA183}" type="pres">
      <dgm:prSet presAssocID="{83D3CE5B-B0F4-4F3D-8959-409B678B7CDC}" presName="parentNode" presStyleLbl="node1" presStyleIdx="3" presStyleCnt="6" custScaleX="92304" custScaleY="76770" custLinFactX="23338" custLinFactNeighborX="100000" custLinFactNeighborY="25229">
        <dgm:presLayoutVars>
          <dgm:chMax val="1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194A9EFD-DAE7-4656-8552-18178F723751}" type="pres">
      <dgm:prSet presAssocID="{83D3CE5B-B0F4-4F3D-8959-409B678B7CD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009C8B61-C711-4F3A-8991-926A3FD16C3F}" type="pres">
      <dgm:prSet presAssocID="{DB561570-BD99-40F5-ACAE-16E6615367C9}" presName="Name25" presStyleLbl="parChTrans1D1" presStyleIdx="3" presStyleCnt="5"/>
      <dgm:spPr/>
      <dgm:t>
        <a:bodyPr/>
        <a:lstStyle/>
        <a:p>
          <a:endParaRPr lang="en-NZ"/>
        </a:p>
      </dgm:t>
    </dgm:pt>
    <dgm:pt modelId="{AF5E0493-4DE3-4151-A31A-6E9A5C829DA9}" type="pres">
      <dgm:prSet presAssocID="{CB31CFC3-B5CB-4342-91A8-14EB69920536}" presName="node" presStyleCnt="0"/>
      <dgm:spPr/>
    </dgm:pt>
    <dgm:pt modelId="{8039503A-A414-4A54-814B-286330BEE748}" type="pres">
      <dgm:prSet presAssocID="{CB31CFC3-B5CB-4342-91A8-14EB69920536}" presName="parentNode" presStyleLbl="node1" presStyleIdx="4" presStyleCnt="6" custLinFactNeighborX="72085" custLinFactNeighborY="4902">
        <dgm:presLayoutVars>
          <dgm:chMax val="1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9CE4AEE-350F-4840-898A-0D105DA7F10A}" type="pres">
      <dgm:prSet presAssocID="{CB31CFC3-B5CB-4342-91A8-14EB69920536}" presName="childNode" presStyleLbl="revTx" presStyleIdx="0" presStyleCnt="0">
        <dgm:presLayoutVars>
          <dgm:bulletEnabled val="1"/>
        </dgm:presLayoutVars>
      </dgm:prSet>
      <dgm:spPr/>
    </dgm:pt>
    <dgm:pt modelId="{3CC43D5F-313C-4BE2-BB70-D128FA6DD719}" type="pres">
      <dgm:prSet presAssocID="{E5A83A87-9042-4E43-807F-3FC2752AFA2B}" presName="Name25" presStyleLbl="parChTrans1D1" presStyleIdx="4" presStyleCnt="5"/>
      <dgm:spPr/>
      <dgm:t>
        <a:bodyPr/>
        <a:lstStyle/>
        <a:p>
          <a:endParaRPr lang="en-NZ"/>
        </a:p>
      </dgm:t>
    </dgm:pt>
    <dgm:pt modelId="{9E8EFB45-E69C-40CB-89D6-1DF8B5120759}" type="pres">
      <dgm:prSet presAssocID="{C8A09E8B-4D9C-4C6D-BF77-3CCFA6AD3512}" presName="node" presStyleCnt="0"/>
      <dgm:spPr/>
    </dgm:pt>
    <dgm:pt modelId="{F1389342-443D-4487-B815-ECD6A0B4E6A6}" type="pres">
      <dgm:prSet presAssocID="{C8A09E8B-4D9C-4C6D-BF77-3CCFA6AD3512}" presName="parentNode" presStyleLbl="node1" presStyleIdx="5" presStyleCnt="6" custLinFactNeighborX="25986" custLinFactNeighborY="7289">
        <dgm:presLayoutVars>
          <dgm:chMax val="1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8C0D5865-9AFB-4BDA-B85B-65267FDE5292}" type="pres">
      <dgm:prSet presAssocID="{C8A09E8B-4D9C-4C6D-BF77-3CCFA6AD3512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35022DCE-261C-4250-B5D3-8953DE19D2D5}" type="presOf" srcId="{E5A83A87-9042-4E43-807F-3FC2752AFA2B}" destId="{3CC43D5F-313C-4BE2-BB70-D128FA6DD719}" srcOrd="0" destOrd="0" presId="urn:microsoft.com/office/officeart/2005/8/layout/radial2"/>
    <dgm:cxn modelId="{5EF8153F-10EA-4426-8374-D9FD41E5EDE5}" type="presOf" srcId="{0BD56756-C95A-4710-91EB-724F904FF002}" destId="{A06A62DF-D735-47A6-8A3A-67E2B3AAC7C2}" srcOrd="0" destOrd="0" presId="urn:microsoft.com/office/officeart/2005/8/layout/radial2"/>
    <dgm:cxn modelId="{D6B93865-5B1E-482F-8DBE-EE130111C0C1}" srcId="{F478BB9C-3A42-47E2-87BA-49D7E8DB3DED}" destId="{C8A09E8B-4D9C-4C6D-BF77-3CCFA6AD3512}" srcOrd="4" destOrd="0" parTransId="{E5A83A87-9042-4E43-807F-3FC2752AFA2B}" sibTransId="{787E2057-2436-4E72-99C2-2AE4247A5498}"/>
    <dgm:cxn modelId="{3A7E980E-AF80-4161-A991-E7813661E37F}" srcId="{F478BB9C-3A42-47E2-87BA-49D7E8DB3DED}" destId="{83D3CE5B-B0F4-4F3D-8959-409B678B7CDC}" srcOrd="2" destOrd="0" parTransId="{6A1954CF-3BFC-46A9-88C6-F39F6C5DBBA5}" sibTransId="{0888BD2E-832E-4411-BC2D-168A5C70821B}"/>
    <dgm:cxn modelId="{851B49AC-5C92-455E-A2D5-50E411AD7B11}" type="presOf" srcId="{DB561570-BD99-40F5-ACAE-16E6615367C9}" destId="{009C8B61-C711-4F3A-8991-926A3FD16C3F}" srcOrd="0" destOrd="0" presId="urn:microsoft.com/office/officeart/2005/8/layout/radial2"/>
    <dgm:cxn modelId="{A43B5595-A090-40BD-BB9F-1A23AE6D781E}" type="presOf" srcId="{C8A09E8B-4D9C-4C6D-BF77-3CCFA6AD3512}" destId="{F1389342-443D-4487-B815-ECD6A0B4E6A6}" srcOrd="0" destOrd="0" presId="urn:microsoft.com/office/officeart/2005/8/layout/radial2"/>
    <dgm:cxn modelId="{F3CB4BB9-EA89-48CE-A967-3B66D2FF2133}" type="presOf" srcId="{5C9C32B7-E971-405A-8A6D-5267830D04F6}" destId="{2D13F87B-0CAF-4A0D-80D3-0EE62265EE7D}" srcOrd="0" destOrd="0" presId="urn:microsoft.com/office/officeart/2005/8/layout/radial2"/>
    <dgm:cxn modelId="{C36B4481-BFA0-443D-8EB3-2FEEDEEC2353}" type="presOf" srcId="{6A1954CF-3BFC-46A9-88C6-F39F6C5DBBA5}" destId="{78A44AE9-65E8-4329-967B-46131A26990F}" srcOrd="0" destOrd="0" presId="urn:microsoft.com/office/officeart/2005/8/layout/radial2"/>
    <dgm:cxn modelId="{D9F07807-4C89-40C8-BF96-3CCC015772C2}" type="presOf" srcId="{2761FCC6-6EDD-41D2-B859-224BC56CCD01}" destId="{7802C170-9969-48D1-9EA5-92CACE31CF6B}" srcOrd="0" destOrd="0" presId="urn:microsoft.com/office/officeart/2005/8/layout/radial2"/>
    <dgm:cxn modelId="{CB090EDF-8F14-404F-BDC7-9886FB460A8C}" srcId="{F478BB9C-3A42-47E2-87BA-49D7E8DB3DED}" destId="{CB31CFC3-B5CB-4342-91A8-14EB69920536}" srcOrd="3" destOrd="0" parTransId="{DB561570-BD99-40F5-ACAE-16E6615367C9}" sibTransId="{450CC453-EE17-45CE-A150-A70600BA2794}"/>
    <dgm:cxn modelId="{A1E4754E-DAC5-40DA-874F-FD4DD71FFBB6}" srcId="{F478BB9C-3A42-47E2-87BA-49D7E8DB3DED}" destId="{54DEE960-F686-4683-98F2-12D0E2D7097E}" srcOrd="1" destOrd="0" parTransId="{5C9C32B7-E971-405A-8A6D-5267830D04F6}" sibTransId="{B9F7A35A-C3C0-4801-AE97-495D152D4EAB}"/>
    <dgm:cxn modelId="{CE15008B-75EC-4E7E-98F2-C9BCFFF31323}" type="presOf" srcId="{54DEE960-F686-4683-98F2-12D0E2D7097E}" destId="{C9E588A7-BDAA-4A5F-BE9F-4A089EF29F5D}" srcOrd="0" destOrd="0" presId="urn:microsoft.com/office/officeart/2005/8/layout/radial2"/>
    <dgm:cxn modelId="{5D8BF720-C239-4912-9514-B55E5013E5A6}" type="presOf" srcId="{83D3CE5B-B0F4-4F3D-8959-409B678B7CDC}" destId="{3E1AD131-4136-4A33-9887-A856222AA183}" srcOrd="0" destOrd="0" presId="urn:microsoft.com/office/officeart/2005/8/layout/radial2"/>
    <dgm:cxn modelId="{3C935DF6-7ABC-4C39-AB20-AC2DE8F81529}" type="presOf" srcId="{CB31CFC3-B5CB-4342-91A8-14EB69920536}" destId="{8039503A-A414-4A54-814B-286330BEE748}" srcOrd="0" destOrd="0" presId="urn:microsoft.com/office/officeart/2005/8/layout/radial2"/>
    <dgm:cxn modelId="{C6438DDC-11B8-4D27-8EBF-28984A7389FD}" type="presOf" srcId="{F478BB9C-3A42-47E2-87BA-49D7E8DB3DED}" destId="{A603A0E9-2149-4689-8979-10AF3C2CD016}" srcOrd="0" destOrd="0" presId="urn:microsoft.com/office/officeart/2005/8/layout/radial2"/>
    <dgm:cxn modelId="{578693C2-9620-4931-9651-D5D7F26B954C}" srcId="{F478BB9C-3A42-47E2-87BA-49D7E8DB3DED}" destId="{2761FCC6-6EDD-41D2-B859-224BC56CCD01}" srcOrd="0" destOrd="0" parTransId="{0BD56756-C95A-4710-91EB-724F904FF002}" sibTransId="{5ED74710-41E9-4300-8F79-5AC1C9BBB0EC}"/>
    <dgm:cxn modelId="{EE49DB5B-6D6E-4654-91B9-DFADA9DA6AD6}" type="presParOf" srcId="{A603A0E9-2149-4689-8979-10AF3C2CD016}" destId="{4BC9F30A-7C1E-40C6-ACB4-E3ED16F36373}" srcOrd="0" destOrd="0" presId="urn:microsoft.com/office/officeart/2005/8/layout/radial2"/>
    <dgm:cxn modelId="{D463904A-A14A-4F88-8CBA-C4F3F7140AD2}" type="presParOf" srcId="{4BC9F30A-7C1E-40C6-ACB4-E3ED16F36373}" destId="{BCE4B696-7F88-4B82-BE34-1B875DB95854}" srcOrd="0" destOrd="0" presId="urn:microsoft.com/office/officeart/2005/8/layout/radial2"/>
    <dgm:cxn modelId="{F348A1EC-C610-4C93-91B7-BBBB7E433556}" type="presParOf" srcId="{BCE4B696-7F88-4B82-BE34-1B875DB95854}" destId="{2275745A-20A9-4D06-A5C3-621179661533}" srcOrd="0" destOrd="0" presId="urn:microsoft.com/office/officeart/2005/8/layout/radial2"/>
    <dgm:cxn modelId="{3C22BC1C-52F4-4FE1-96D4-8C65DBD93D56}" type="presParOf" srcId="{BCE4B696-7F88-4B82-BE34-1B875DB95854}" destId="{85537310-1389-4D85-9AC6-07678D0967B8}" srcOrd="1" destOrd="0" presId="urn:microsoft.com/office/officeart/2005/8/layout/radial2"/>
    <dgm:cxn modelId="{A748310B-A101-4A30-AC53-024C52B71F80}" type="presParOf" srcId="{4BC9F30A-7C1E-40C6-ACB4-E3ED16F36373}" destId="{A06A62DF-D735-47A6-8A3A-67E2B3AAC7C2}" srcOrd="1" destOrd="0" presId="urn:microsoft.com/office/officeart/2005/8/layout/radial2"/>
    <dgm:cxn modelId="{32AB5D22-FBBD-4293-B9F7-49D86362932B}" type="presParOf" srcId="{4BC9F30A-7C1E-40C6-ACB4-E3ED16F36373}" destId="{F8F52D14-CF35-4B9F-A455-A7B5CBC48E7C}" srcOrd="2" destOrd="0" presId="urn:microsoft.com/office/officeart/2005/8/layout/radial2"/>
    <dgm:cxn modelId="{AEA3A72F-C43C-436D-A919-FF6E3031D871}" type="presParOf" srcId="{F8F52D14-CF35-4B9F-A455-A7B5CBC48E7C}" destId="{7802C170-9969-48D1-9EA5-92CACE31CF6B}" srcOrd="0" destOrd="0" presId="urn:microsoft.com/office/officeart/2005/8/layout/radial2"/>
    <dgm:cxn modelId="{45D134DA-A4A1-48D0-9168-C343528CE7BB}" type="presParOf" srcId="{F8F52D14-CF35-4B9F-A455-A7B5CBC48E7C}" destId="{4595D6EC-5E43-42D7-BECF-59CAB30FDA0C}" srcOrd="1" destOrd="0" presId="urn:microsoft.com/office/officeart/2005/8/layout/radial2"/>
    <dgm:cxn modelId="{22A9C80B-323B-44D3-9388-AB62378BDBE1}" type="presParOf" srcId="{4BC9F30A-7C1E-40C6-ACB4-E3ED16F36373}" destId="{2D13F87B-0CAF-4A0D-80D3-0EE62265EE7D}" srcOrd="3" destOrd="0" presId="urn:microsoft.com/office/officeart/2005/8/layout/radial2"/>
    <dgm:cxn modelId="{E62EDAE5-F335-4586-BD32-B423FF47A538}" type="presParOf" srcId="{4BC9F30A-7C1E-40C6-ACB4-E3ED16F36373}" destId="{1A991F06-57D5-44F2-9115-97F75E045015}" srcOrd="4" destOrd="0" presId="urn:microsoft.com/office/officeart/2005/8/layout/radial2"/>
    <dgm:cxn modelId="{325B61DA-880E-47B5-96B2-56E27987C5B6}" type="presParOf" srcId="{1A991F06-57D5-44F2-9115-97F75E045015}" destId="{C9E588A7-BDAA-4A5F-BE9F-4A089EF29F5D}" srcOrd="0" destOrd="0" presId="urn:microsoft.com/office/officeart/2005/8/layout/radial2"/>
    <dgm:cxn modelId="{7C1930F7-36CA-4E57-B4CC-4CB8F2D5FDB5}" type="presParOf" srcId="{1A991F06-57D5-44F2-9115-97F75E045015}" destId="{F75C1D3B-DC62-4C03-AA6A-074B02468764}" srcOrd="1" destOrd="0" presId="urn:microsoft.com/office/officeart/2005/8/layout/radial2"/>
    <dgm:cxn modelId="{131678DC-3F53-4C0C-A712-4BC054547D9A}" type="presParOf" srcId="{4BC9F30A-7C1E-40C6-ACB4-E3ED16F36373}" destId="{78A44AE9-65E8-4329-967B-46131A26990F}" srcOrd="5" destOrd="0" presId="urn:microsoft.com/office/officeart/2005/8/layout/radial2"/>
    <dgm:cxn modelId="{34277693-B772-45FE-B967-CE789BA588A5}" type="presParOf" srcId="{4BC9F30A-7C1E-40C6-ACB4-E3ED16F36373}" destId="{1A0FED56-DC39-4EA5-BEFD-D0890D681D40}" srcOrd="6" destOrd="0" presId="urn:microsoft.com/office/officeart/2005/8/layout/radial2"/>
    <dgm:cxn modelId="{7526FDA8-C860-4109-907D-BC8F825C65BF}" type="presParOf" srcId="{1A0FED56-DC39-4EA5-BEFD-D0890D681D40}" destId="{3E1AD131-4136-4A33-9887-A856222AA183}" srcOrd="0" destOrd="0" presId="urn:microsoft.com/office/officeart/2005/8/layout/radial2"/>
    <dgm:cxn modelId="{7E36D745-47D8-4C1F-AF0B-8914DB784FB5}" type="presParOf" srcId="{1A0FED56-DC39-4EA5-BEFD-D0890D681D40}" destId="{194A9EFD-DAE7-4656-8552-18178F723751}" srcOrd="1" destOrd="0" presId="urn:microsoft.com/office/officeart/2005/8/layout/radial2"/>
    <dgm:cxn modelId="{8964273B-56C0-41F8-9E45-59B855B06AC9}" type="presParOf" srcId="{4BC9F30A-7C1E-40C6-ACB4-E3ED16F36373}" destId="{009C8B61-C711-4F3A-8991-926A3FD16C3F}" srcOrd="7" destOrd="0" presId="urn:microsoft.com/office/officeart/2005/8/layout/radial2"/>
    <dgm:cxn modelId="{3B1244A7-FCB7-44FE-9194-3306FD795820}" type="presParOf" srcId="{4BC9F30A-7C1E-40C6-ACB4-E3ED16F36373}" destId="{AF5E0493-4DE3-4151-A31A-6E9A5C829DA9}" srcOrd="8" destOrd="0" presId="urn:microsoft.com/office/officeart/2005/8/layout/radial2"/>
    <dgm:cxn modelId="{202FA828-B33A-44DC-9CD6-3A6F87502992}" type="presParOf" srcId="{AF5E0493-4DE3-4151-A31A-6E9A5C829DA9}" destId="{8039503A-A414-4A54-814B-286330BEE748}" srcOrd="0" destOrd="0" presId="urn:microsoft.com/office/officeart/2005/8/layout/radial2"/>
    <dgm:cxn modelId="{411195AC-7102-479D-A693-C20D4CA68372}" type="presParOf" srcId="{AF5E0493-4DE3-4151-A31A-6E9A5C829DA9}" destId="{69CE4AEE-350F-4840-898A-0D105DA7F10A}" srcOrd="1" destOrd="0" presId="urn:microsoft.com/office/officeart/2005/8/layout/radial2"/>
    <dgm:cxn modelId="{D175E5F6-E36F-4F96-A82A-75C0CCBAF7FB}" type="presParOf" srcId="{4BC9F30A-7C1E-40C6-ACB4-E3ED16F36373}" destId="{3CC43D5F-313C-4BE2-BB70-D128FA6DD719}" srcOrd="9" destOrd="0" presId="urn:microsoft.com/office/officeart/2005/8/layout/radial2"/>
    <dgm:cxn modelId="{84AEC593-38C9-460D-846D-A2F52C799D96}" type="presParOf" srcId="{4BC9F30A-7C1E-40C6-ACB4-E3ED16F36373}" destId="{9E8EFB45-E69C-40CB-89D6-1DF8B5120759}" srcOrd="10" destOrd="0" presId="urn:microsoft.com/office/officeart/2005/8/layout/radial2"/>
    <dgm:cxn modelId="{B3B0EAD7-6726-4AB1-A0AB-DD991C860A0F}" type="presParOf" srcId="{9E8EFB45-E69C-40CB-89D6-1DF8B5120759}" destId="{F1389342-443D-4487-B815-ECD6A0B4E6A6}" srcOrd="0" destOrd="0" presId="urn:microsoft.com/office/officeart/2005/8/layout/radial2"/>
    <dgm:cxn modelId="{970971C8-EB39-4B3B-8D19-9C0FB96534C7}" type="presParOf" srcId="{9E8EFB45-E69C-40CB-89D6-1DF8B5120759}" destId="{8C0D5865-9AFB-4BDA-B85B-65267FDE529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43D5F-313C-4BE2-BB70-D128FA6DD719}">
      <dsp:nvSpPr>
        <dsp:cNvPr id="0" name=""/>
        <dsp:cNvSpPr/>
      </dsp:nvSpPr>
      <dsp:spPr>
        <a:xfrm rot="3131756">
          <a:off x="3444176" y="3902654"/>
          <a:ext cx="1699094" cy="31025"/>
        </a:xfrm>
        <a:custGeom>
          <a:avLst/>
          <a:gdLst/>
          <a:ahLst/>
          <a:cxnLst/>
          <a:rect l="0" t="0" r="0" b="0"/>
          <a:pathLst>
            <a:path>
              <a:moveTo>
                <a:pt x="0" y="15512"/>
              </a:moveTo>
              <a:lnTo>
                <a:pt x="1699094" y="155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C8B61-C711-4F3A-8991-926A3FD16C3F}">
      <dsp:nvSpPr>
        <dsp:cNvPr id="0" name=""/>
        <dsp:cNvSpPr/>
      </dsp:nvSpPr>
      <dsp:spPr>
        <a:xfrm rot="1427023">
          <a:off x="3806186" y="3346887"/>
          <a:ext cx="2071680" cy="31025"/>
        </a:xfrm>
        <a:custGeom>
          <a:avLst/>
          <a:gdLst/>
          <a:ahLst/>
          <a:cxnLst/>
          <a:rect l="0" t="0" r="0" b="0"/>
          <a:pathLst>
            <a:path>
              <a:moveTo>
                <a:pt x="0" y="15512"/>
              </a:moveTo>
              <a:lnTo>
                <a:pt x="2071680" y="155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44AE9-65E8-4329-967B-46131A26990F}">
      <dsp:nvSpPr>
        <dsp:cNvPr id="0" name=""/>
        <dsp:cNvSpPr/>
      </dsp:nvSpPr>
      <dsp:spPr>
        <a:xfrm rot="223792">
          <a:off x="3891376" y="2811556"/>
          <a:ext cx="2624378" cy="31025"/>
        </a:xfrm>
        <a:custGeom>
          <a:avLst/>
          <a:gdLst/>
          <a:ahLst/>
          <a:cxnLst/>
          <a:rect l="0" t="0" r="0" b="0"/>
          <a:pathLst>
            <a:path>
              <a:moveTo>
                <a:pt x="0" y="15512"/>
              </a:moveTo>
              <a:lnTo>
                <a:pt x="2624378" y="155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13F87B-0CAF-4A0D-80D3-0EE62265EE7D}">
      <dsp:nvSpPr>
        <dsp:cNvPr id="0" name=""/>
        <dsp:cNvSpPr/>
      </dsp:nvSpPr>
      <dsp:spPr>
        <a:xfrm rot="20445888">
          <a:off x="3830792" y="2128454"/>
          <a:ext cx="2270044" cy="31025"/>
        </a:xfrm>
        <a:custGeom>
          <a:avLst/>
          <a:gdLst/>
          <a:ahLst/>
          <a:cxnLst/>
          <a:rect l="0" t="0" r="0" b="0"/>
          <a:pathLst>
            <a:path>
              <a:moveTo>
                <a:pt x="0" y="15512"/>
              </a:moveTo>
              <a:lnTo>
                <a:pt x="2270044" y="155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6A62DF-D735-47A6-8A3A-67E2B3AAC7C2}">
      <dsp:nvSpPr>
        <dsp:cNvPr id="0" name=""/>
        <dsp:cNvSpPr/>
      </dsp:nvSpPr>
      <dsp:spPr>
        <a:xfrm rot="18623524">
          <a:off x="3500923" y="1474077"/>
          <a:ext cx="1776274" cy="31025"/>
        </a:xfrm>
        <a:custGeom>
          <a:avLst/>
          <a:gdLst/>
          <a:ahLst/>
          <a:cxnLst/>
          <a:rect l="0" t="0" r="0" b="0"/>
          <a:pathLst>
            <a:path>
              <a:moveTo>
                <a:pt x="0" y="15512"/>
              </a:moveTo>
              <a:lnTo>
                <a:pt x="1776274" y="155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537310-1389-4D85-9AC6-07678D0967B8}">
      <dsp:nvSpPr>
        <dsp:cNvPr id="0" name=""/>
        <dsp:cNvSpPr/>
      </dsp:nvSpPr>
      <dsp:spPr>
        <a:xfrm>
          <a:off x="0" y="1475775"/>
          <a:ext cx="4167352" cy="258524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2C170-9969-48D1-9EA5-92CACE31CF6B}">
      <dsp:nvSpPr>
        <dsp:cNvPr id="0" name=""/>
        <dsp:cNvSpPr/>
      </dsp:nvSpPr>
      <dsp:spPr>
        <a:xfrm>
          <a:off x="4786233" y="0"/>
          <a:ext cx="961867" cy="915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 smtClean="0"/>
            <a:t>1,600</a:t>
          </a:r>
          <a:endParaRPr lang="en-NZ" sz="1600" kern="1200" dirty="0"/>
        </a:p>
      </dsp:txBody>
      <dsp:txXfrm>
        <a:off x="4927095" y="134007"/>
        <a:ext cx="680143" cy="647046"/>
      </dsp:txXfrm>
    </dsp:sp>
    <dsp:sp modelId="{C9E588A7-BDAA-4A5F-BE9F-4A089EF29F5D}">
      <dsp:nvSpPr>
        <dsp:cNvPr id="0" name=""/>
        <dsp:cNvSpPr/>
      </dsp:nvSpPr>
      <dsp:spPr>
        <a:xfrm>
          <a:off x="6013773" y="1278161"/>
          <a:ext cx="770944" cy="731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 smtClean="0"/>
            <a:t>20%</a:t>
          </a:r>
          <a:endParaRPr lang="en-NZ" sz="1600" kern="1200" dirty="0"/>
        </a:p>
      </dsp:txBody>
      <dsp:txXfrm>
        <a:off x="6126675" y="1385256"/>
        <a:ext cx="545140" cy="517100"/>
      </dsp:txXfrm>
    </dsp:sp>
    <dsp:sp modelId="{3E1AD131-4136-4A33-9887-A856222AA183}">
      <dsp:nvSpPr>
        <dsp:cNvPr id="0" name=""/>
        <dsp:cNvSpPr/>
      </dsp:nvSpPr>
      <dsp:spPr>
        <a:xfrm>
          <a:off x="6511667" y="2584585"/>
          <a:ext cx="855190" cy="711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 smtClean="0"/>
            <a:t>Mix</a:t>
          </a:r>
          <a:endParaRPr lang="en-NZ" sz="1600" kern="1200" dirty="0"/>
        </a:p>
      </dsp:txBody>
      <dsp:txXfrm>
        <a:off x="6636907" y="2688748"/>
        <a:ext cx="604710" cy="502943"/>
      </dsp:txXfrm>
    </dsp:sp>
    <dsp:sp modelId="{8039503A-A414-4A54-814B-286330BEE748}">
      <dsp:nvSpPr>
        <dsp:cNvPr id="0" name=""/>
        <dsp:cNvSpPr/>
      </dsp:nvSpPr>
      <dsp:spPr>
        <a:xfrm>
          <a:off x="5750555" y="3503712"/>
          <a:ext cx="926493" cy="9264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 smtClean="0"/>
            <a:t>No trials</a:t>
          </a:r>
          <a:endParaRPr lang="en-NZ" sz="1600" kern="1200" dirty="0"/>
        </a:p>
      </dsp:txBody>
      <dsp:txXfrm>
        <a:off x="5886237" y="3639394"/>
        <a:ext cx="655129" cy="655129"/>
      </dsp:txXfrm>
    </dsp:sp>
    <dsp:sp modelId="{F1389342-443D-4487-B815-ECD6A0B4E6A6}">
      <dsp:nvSpPr>
        <dsp:cNvPr id="0" name=""/>
        <dsp:cNvSpPr/>
      </dsp:nvSpPr>
      <dsp:spPr>
        <a:xfrm>
          <a:off x="4635170" y="4492173"/>
          <a:ext cx="926493" cy="9264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 smtClean="0"/>
            <a:t>Change</a:t>
          </a:r>
          <a:endParaRPr lang="en-NZ" sz="1600" kern="1200" dirty="0"/>
        </a:p>
      </dsp:txBody>
      <dsp:txXfrm>
        <a:off x="4770852" y="4627855"/>
        <a:ext cx="655129" cy="655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320F2-1F7F-49CB-B7E7-9D96F6B7A4C6}" type="datetimeFigureOut">
              <a:rPr lang="en-NZ" smtClean="0"/>
              <a:t>16/10/2017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723A1-70FD-4629-B4A5-A2260AC9B5E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3710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23A1-70FD-4629-B4A5-A2260AC9B5ED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61674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23A1-70FD-4629-B4A5-A2260AC9B5ED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85707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23A1-70FD-4629-B4A5-A2260AC9B5ED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91505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23A1-70FD-4629-B4A5-A2260AC9B5ED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96674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23A1-70FD-4629-B4A5-A2260AC9B5ED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9373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23A1-70FD-4629-B4A5-A2260AC9B5ED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39063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23A1-70FD-4629-B4A5-A2260AC9B5ED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57824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23A1-70FD-4629-B4A5-A2260AC9B5ED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5818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23A1-70FD-4629-B4A5-A2260AC9B5ED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99902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23A1-70FD-4629-B4A5-A2260AC9B5ED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75115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0BDE-984C-4A73-82FD-AB36EF233986}" type="datetimeFigureOut">
              <a:rPr lang="en-NZ" smtClean="0"/>
              <a:t>16/10/2017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FC51-79E9-4EA8-86AF-D72771CEB1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589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0BDE-984C-4A73-82FD-AB36EF233986}" type="datetimeFigureOut">
              <a:rPr lang="en-NZ" smtClean="0"/>
              <a:t>16/10/2017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FC51-79E9-4EA8-86AF-D72771CEB1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657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0BDE-984C-4A73-82FD-AB36EF233986}" type="datetimeFigureOut">
              <a:rPr lang="en-NZ" smtClean="0"/>
              <a:t>16/10/2017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FC51-79E9-4EA8-86AF-D72771CEB1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889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0BDE-984C-4A73-82FD-AB36EF233986}" type="datetimeFigureOut">
              <a:rPr lang="en-NZ" smtClean="0"/>
              <a:t>16/10/2017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FC51-79E9-4EA8-86AF-D72771CEB1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4312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0BDE-984C-4A73-82FD-AB36EF233986}" type="datetimeFigureOut">
              <a:rPr lang="en-NZ" smtClean="0"/>
              <a:t>16/10/2017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FC51-79E9-4EA8-86AF-D72771CEB1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5683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0BDE-984C-4A73-82FD-AB36EF233986}" type="datetimeFigureOut">
              <a:rPr lang="en-NZ" smtClean="0"/>
              <a:t>16/10/2017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FC51-79E9-4EA8-86AF-D72771CEB1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5588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0BDE-984C-4A73-82FD-AB36EF233986}" type="datetimeFigureOut">
              <a:rPr lang="en-NZ" smtClean="0"/>
              <a:t>16/10/2017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FC51-79E9-4EA8-86AF-D72771CEB1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830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0BDE-984C-4A73-82FD-AB36EF233986}" type="datetimeFigureOut">
              <a:rPr lang="en-NZ" smtClean="0"/>
              <a:t>16/10/2017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FC51-79E9-4EA8-86AF-D72771CEB1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184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0BDE-984C-4A73-82FD-AB36EF233986}" type="datetimeFigureOut">
              <a:rPr lang="en-NZ" smtClean="0"/>
              <a:t>16/10/2017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FC51-79E9-4EA8-86AF-D72771CEB1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387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0BDE-984C-4A73-82FD-AB36EF233986}" type="datetimeFigureOut">
              <a:rPr lang="en-NZ" smtClean="0"/>
              <a:t>16/10/2017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FC51-79E9-4EA8-86AF-D72771CEB1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342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0BDE-984C-4A73-82FD-AB36EF233986}" type="datetimeFigureOut">
              <a:rPr lang="en-NZ" smtClean="0"/>
              <a:t>16/10/2017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FC51-79E9-4EA8-86AF-D72771CEB1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726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E0BDE-984C-4A73-82FD-AB36EF233986}" type="datetimeFigureOut">
              <a:rPr lang="en-NZ" smtClean="0"/>
              <a:t>16/10/2017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1FC51-79E9-4EA8-86AF-D72771CEB1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7595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cid:03C2CEB5-3D84-4D2D-8742-A7C8E2E7192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877" y="344030"/>
            <a:ext cx="9144000" cy="1445773"/>
          </a:xfrm>
        </p:spPr>
        <p:txBody>
          <a:bodyPr/>
          <a:lstStyle/>
          <a:p>
            <a:r>
              <a:rPr lang="en-US" b="1" u="sng" dirty="0" smtClean="0"/>
              <a:t>System Transformation</a:t>
            </a:r>
            <a:endParaRPr lang="en-NZ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7785" y="1863773"/>
            <a:ext cx="9258677" cy="1368314"/>
          </a:xfrm>
        </p:spPr>
        <p:txBody>
          <a:bodyPr>
            <a:normAutofit/>
          </a:bodyPr>
          <a:lstStyle/>
          <a:p>
            <a:r>
              <a:rPr lang="en-NZ" sz="2800" dirty="0" smtClean="0"/>
              <a:t>The transformation of New Zealand’s disability support system</a:t>
            </a:r>
            <a:endParaRPr lang="en-NZ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733" y="2691654"/>
            <a:ext cx="6029325" cy="392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43" y="72428"/>
            <a:ext cx="2775057" cy="13761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43985" y="5053868"/>
            <a:ext cx="28432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/>
              <a:t>Prepared for the Japanese Young Core Leaders Programme</a:t>
            </a:r>
          </a:p>
          <a:p>
            <a:endParaRPr lang="en-NZ" sz="2000" dirty="0"/>
          </a:p>
          <a:p>
            <a:r>
              <a:rPr lang="en-NZ" sz="2000" dirty="0" smtClean="0"/>
              <a:t>October 2017</a:t>
            </a: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69014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86" y="407406"/>
            <a:ext cx="10515600" cy="1609207"/>
          </a:xfrm>
        </p:spPr>
        <p:txBody>
          <a:bodyPr>
            <a:normAutofit fontScale="90000"/>
          </a:bodyPr>
          <a:lstStyle/>
          <a:p>
            <a:r>
              <a:rPr lang="en-NZ" sz="4900" b="1" u="sng" dirty="0" smtClean="0"/>
              <a:t>More information</a:t>
            </a:r>
            <a:r>
              <a:rPr lang="en-NZ" sz="4900" b="1" u="sng" dirty="0"/>
              <a:t> </a:t>
            </a:r>
            <a:r>
              <a:rPr lang="en-NZ" dirty="0" smtClean="0"/>
              <a:t/>
            </a:r>
            <a:br>
              <a:rPr lang="en-NZ" dirty="0" smtClean="0"/>
            </a:br>
            <a:r>
              <a:rPr lang="en-NZ" sz="2800" dirty="0" smtClean="0">
                <a:latin typeface="+mn-lt"/>
              </a:rPr>
              <a:t>http://www.enablinggoodlives.co.nz/</a:t>
            </a:r>
            <a:br>
              <a:rPr lang="en-NZ" sz="2800" dirty="0" smtClean="0">
                <a:latin typeface="+mn-lt"/>
              </a:rPr>
            </a:br>
            <a:r>
              <a:rPr lang="en-NZ" sz="2800" dirty="0" smtClean="0">
                <a:latin typeface="+mn-lt"/>
              </a:rPr>
              <a:t/>
            </a:r>
            <a:br>
              <a:rPr lang="en-NZ" sz="2800" dirty="0" smtClean="0">
                <a:latin typeface="+mn-lt"/>
              </a:rPr>
            </a:br>
            <a:endParaRPr lang="en-NZ" sz="28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173" y="2278298"/>
            <a:ext cx="5881729" cy="4351338"/>
          </a:xfrm>
        </p:spPr>
      </p:pic>
    </p:spTree>
    <p:extLst>
      <p:ext uri="{BB962C8B-B14F-4D97-AF65-F5344CB8AC3E}">
        <p14:creationId xmlns:p14="http://schemas.microsoft.com/office/powerpoint/2010/main" val="1043016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71604"/>
            <a:ext cx="3932237" cy="977177"/>
          </a:xfrm>
        </p:spPr>
        <p:txBody>
          <a:bodyPr>
            <a:normAutofit/>
          </a:bodyPr>
          <a:lstStyle/>
          <a:p>
            <a:r>
              <a:rPr lang="en-NZ" sz="4400" b="1" u="sng" dirty="0" smtClean="0"/>
              <a:t>Overview</a:t>
            </a:r>
            <a:endParaRPr lang="en-NZ" sz="4400" b="1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16819"/>
            <a:ext cx="6747015" cy="4644851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NZ" sz="2800" dirty="0" smtClean="0"/>
              <a:t>Enabling Good Lives  (case for change)</a:t>
            </a:r>
          </a:p>
          <a:p>
            <a:endParaRPr lang="en-NZ" sz="2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NZ" sz="2800" dirty="0" smtClean="0"/>
              <a:t>Co-design process: how it worked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NZ" sz="2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NZ" sz="2800" dirty="0" smtClean="0"/>
              <a:t>High-level design </a:t>
            </a:r>
          </a:p>
          <a:p>
            <a:endParaRPr lang="en-NZ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NZ" sz="2800" dirty="0" smtClean="0"/>
              <a:t>Next steps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NZ" sz="2800" dirty="0" smtClean="0"/>
          </a:p>
          <a:p>
            <a:endParaRPr lang="en-NZ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800" dirty="0" smtClean="0"/>
          </a:p>
          <a:p>
            <a:endParaRPr lang="en-NZ" sz="2800" dirty="0"/>
          </a:p>
        </p:txBody>
      </p:sp>
      <p:sp>
        <p:nvSpPr>
          <p:cNvPr id="3" name="Rectangle 2"/>
          <p:cNvSpPr/>
          <p:nvPr/>
        </p:nvSpPr>
        <p:spPr>
          <a:xfrm>
            <a:off x="6723708" y="461727"/>
            <a:ext cx="129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/>
          </a:p>
          <a:p>
            <a:pPr marR="7480"/>
            <a:r>
              <a:rPr lang="en-NZ" dirty="0"/>
              <a:t>	</a:t>
            </a:r>
          </a:p>
        </p:txBody>
      </p:sp>
      <p:pic>
        <p:nvPicPr>
          <p:cNvPr id="5" name="Picture 4" descr="cid:03C2CEB5-3D84-4D2D-8742-A7C8E2E71924"/>
          <p:cNvPicPr/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68" b="-2655"/>
          <a:stretch/>
        </p:blipFill>
        <p:spPr bwMode="auto">
          <a:xfrm>
            <a:off x="7162892" y="5671023"/>
            <a:ext cx="1868924" cy="50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id:03C2CEB5-3D84-4D2D-8742-A7C8E2E71924"/>
          <p:cNvPicPr/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3" r="24612" b="4880"/>
          <a:stretch/>
        </p:blipFill>
        <p:spPr bwMode="auto">
          <a:xfrm>
            <a:off x="9031816" y="5689393"/>
            <a:ext cx="1340427" cy="46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id:03C2CEB5-3D84-4D2D-8742-A7C8E2E71924"/>
          <p:cNvPicPr/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6" b="-5820"/>
          <a:stretch/>
        </p:blipFill>
        <p:spPr bwMode="auto">
          <a:xfrm>
            <a:off x="10371570" y="5671023"/>
            <a:ext cx="1058339" cy="515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2406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u="sng" dirty="0" smtClean="0"/>
              <a:t>Case for change</a:t>
            </a:r>
            <a:endParaRPr lang="en-NZ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968721" y="1837853"/>
            <a:ext cx="669051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NZ" sz="2800" dirty="0" smtClean="0"/>
              <a:t>Disabled people wanting greater choice </a:t>
            </a:r>
            <a:r>
              <a:rPr lang="en-NZ" sz="2800" smtClean="0"/>
              <a:t>and control</a:t>
            </a:r>
            <a:endParaRPr lang="en-NZ" sz="2800" dirty="0" smtClean="0"/>
          </a:p>
          <a:p>
            <a:pPr lvl="1"/>
            <a:endParaRPr lang="en-NZ" sz="2800" dirty="0" smtClean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NZ" sz="2800" dirty="0" smtClean="0"/>
              <a:t>System - one size fits all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NZ" sz="2800" dirty="0" smtClean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NZ" sz="2800" dirty="0" smtClean="0"/>
              <a:t>Government funding fragmented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NZ" sz="28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NZ" sz="2800" dirty="0" smtClean="0"/>
              <a:t>Rising costs - $1.2 billion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NZ" sz="28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NZ" sz="2800" dirty="0" smtClean="0"/>
              <a:t>Poorer outcomes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123" y="1690688"/>
            <a:ext cx="3616526" cy="4109936"/>
          </a:xfrm>
        </p:spPr>
      </p:pic>
    </p:spTree>
    <p:extLst>
      <p:ext uri="{BB962C8B-B14F-4D97-AF65-F5344CB8AC3E}">
        <p14:creationId xmlns:p14="http://schemas.microsoft.com/office/powerpoint/2010/main" val="948202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756" y="355077"/>
            <a:ext cx="10515600" cy="1325563"/>
          </a:xfrm>
        </p:spPr>
        <p:txBody>
          <a:bodyPr>
            <a:normAutofit/>
          </a:bodyPr>
          <a:lstStyle/>
          <a:p>
            <a:r>
              <a:rPr lang="en-NZ" b="1" u="sng" dirty="0" smtClean="0"/>
              <a:t>Enabling Good Lives</a:t>
            </a:r>
            <a:endParaRPr lang="en-NZ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017" y="1680640"/>
            <a:ext cx="5176194" cy="50551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NZ" sz="3200" dirty="0"/>
              <a:t>V</a:t>
            </a:r>
            <a:r>
              <a:rPr lang="en-NZ" sz="3200" dirty="0" smtClean="0"/>
              <a:t>ision</a:t>
            </a:r>
            <a:r>
              <a:rPr lang="en-NZ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NZ" sz="3200" dirty="0" smtClean="0"/>
              <a:t>Principles</a:t>
            </a:r>
          </a:p>
          <a:p>
            <a:pPr lvl="1"/>
            <a:r>
              <a:rPr lang="en-NZ" dirty="0" smtClean="0"/>
              <a:t>Self determination</a:t>
            </a:r>
          </a:p>
          <a:p>
            <a:pPr lvl="1"/>
            <a:r>
              <a:rPr lang="en-NZ" dirty="0" smtClean="0"/>
              <a:t>Beginning early</a:t>
            </a:r>
          </a:p>
          <a:p>
            <a:pPr lvl="1"/>
            <a:r>
              <a:rPr lang="en-NZ" dirty="0" smtClean="0"/>
              <a:t>Person-centred</a:t>
            </a:r>
          </a:p>
          <a:p>
            <a:pPr lvl="1"/>
            <a:r>
              <a:rPr lang="en-NZ" dirty="0" smtClean="0"/>
              <a:t>Ordinary life outcomes</a:t>
            </a:r>
          </a:p>
          <a:p>
            <a:pPr lvl="1"/>
            <a:r>
              <a:rPr lang="en-NZ" dirty="0" smtClean="0"/>
              <a:t>Mainstream first</a:t>
            </a:r>
          </a:p>
          <a:p>
            <a:pPr lvl="1"/>
            <a:r>
              <a:rPr lang="en-NZ" dirty="0" smtClean="0"/>
              <a:t>Mana (self esteem) enhancing </a:t>
            </a:r>
          </a:p>
          <a:p>
            <a:pPr lvl="1"/>
            <a:r>
              <a:rPr lang="en-NZ" dirty="0" smtClean="0"/>
              <a:t>Easy to use</a:t>
            </a:r>
          </a:p>
          <a:p>
            <a:pPr lvl="1"/>
            <a:r>
              <a:rPr lang="en-NZ" dirty="0" smtClean="0"/>
              <a:t>Relationship building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NZ" dirty="0" smtClean="0"/>
              <a:t>2013 - </a:t>
            </a:r>
            <a:r>
              <a:rPr lang="en-NZ" sz="2800" dirty="0" smtClean="0"/>
              <a:t>Two demonstrations </a:t>
            </a:r>
          </a:p>
          <a:p>
            <a:pPr marL="457200" lvl="1" indent="0">
              <a:buNone/>
            </a:pP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277162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136" y="365126"/>
            <a:ext cx="9963664" cy="821124"/>
          </a:xfrm>
        </p:spPr>
        <p:txBody>
          <a:bodyPr>
            <a:noAutofit/>
          </a:bodyPr>
          <a:lstStyle/>
          <a:p>
            <a:r>
              <a:rPr lang="en-NZ" b="1" u="sng" dirty="0" smtClean="0"/>
              <a:t>Co-design: how it worked</a:t>
            </a:r>
            <a:endParaRPr lang="en-NZ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136" y="4379355"/>
            <a:ext cx="10175789" cy="2219153"/>
          </a:xfrm>
        </p:spPr>
        <p:txBody>
          <a:bodyPr>
            <a:noAutofit/>
          </a:bodyPr>
          <a:lstStyle/>
          <a:p>
            <a:pPr lvl="2">
              <a:buFont typeface="Wingdings" panose="05000000000000000000" pitchFamily="2" charset="2"/>
              <a:buChar char="§"/>
            </a:pPr>
            <a:r>
              <a:rPr lang="en-NZ" sz="2800" dirty="0" smtClean="0"/>
              <a:t>Co-design group -</a:t>
            </a:r>
          </a:p>
          <a:p>
            <a:pPr lvl="3"/>
            <a:r>
              <a:rPr lang="en-NZ" sz="2800" dirty="0" smtClean="0"/>
              <a:t>Five disabled people</a:t>
            </a:r>
          </a:p>
          <a:p>
            <a:pPr lvl="3"/>
            <a:r>
              <a:rPr lang="en-NZ" sz="2800" dirty="0" smtClean="0"/>
              <a:t>Two representatives with disabled family members</a:t>
            </a:r>
          </a:p>
          <a:p>
            <a:pPr lvl="3"/>
            <a:r>
              <a:rPr lang="en-NZ" sz="2800" dirty="0" smtClean="0"/>
              <a:t>Two from disability service organisations</a:t>
            </a:r>
          </a:p>
          <a:p>
            <a:pPr lvl="3"/>
            <a:r>
              <a:rPr lang="en-NZ" sz="2800" dirty="0" smtClean="0"/>
              <a:t>Four officials</a:t>
            </a:r>
            <a:endParaRPr lang="en-NZ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97" y="1363357"/>
            <a:ext cx="6304006" cy="283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254" y="3496"/>
            <a:ext cx="10515600" cy="1491512"/>
          </a:xfrm>
        </p:spPr>
        <p:txBody>
          <a:bodyPr/>
          <a:lstStyle/>
          <a:p>
            <a:r>
              <a:rPr lang="en-NZ" b="1" u="sng" dirty="0" smtClean="0"/>
              <a:t>Guidelines</a:t>
            </a:r>
            <a:endParaRPr lang="en-NZ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829" y="1293444"/>
            <a:ext cx="6545547" cy="480073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NZ" dirty="0" smtClean="0"/>
              <a:t>Based on EGL vision </a:t>
            </a:r>
            <a:r>
              <a:rPr lang="en-NZ" dirty="0"/>
              <a:t>&amp;</a:t>
            </a:r>
            <a:r>
              <a:rPr lang="en-NZ" dirty="0" smtClean="0"/>
              <a:t> principles</a:t>
            </a:r>
          </a:p>
          <a:p>
            <a:pPr>
              <a:buFont typeface="Wingdings" panose="05000000000000000000" pitchFamily="2" charset="2"/>
              <a:buChar char="§"/>
            </a:pPr>
            <a:endParaRPr lang="en-N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NZ" dirty="0" smtClean="0"/>
              <a:t>Learn from trials and evidence</a:t>
            </a:r>
          </a:p>
          <a:p>
            <a:pPr marL="0" indent="0">
              <a:buNone/>
            </a:pPr>
            <a:endParaRPr lang="en-N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NZ" dirty="0"/>
              <a:t>S</a:t>
            </a:r>
            <a:r>
              <a:rPr lang="en-NZ" dirty="0" smtClean="0"/>
              <a:t>ocial investment approach</a:t>
            </a:r>
          </a:p>
          <a:p>
            <a:pPr>
              <a:buFont typeface="Wingdings" panose="05000000000000000000" pitchFamily="2" charset="2"/>
              <a:buChar char="§"/>
            </a:pPr>
            <a:endParaRPr lang="en-NZ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NZ" dirty="0" smtClean="0"/>
              <a:t>Transform system, not add layers</a:t>
            </a:r>
          </a:p>
          <a:p>
            <a:pPr>
              <a:buFont typeface="Wingdings" panose="05000000000000000000" pitchFamily="2" charset="2"/>
              <a:buChar char="§"/>
            </a:pPr>
            <a:endParaRPr lang="en-NZ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NZ" dirty="0" smtClean="0"/>
              <a:t>Cross-government</a:t>
            </a:r>
            <a:r>
              <a:rPr lang="en-NZ" b="1" dirty="0" smtClean="0"/>
              <a:t> </a:t>
            </a:r>
            <a:r>
              <a:rPr lang="en-NZ" dirty="0" smtClean="0"/>
              <a:t>disability support</a:t>
            </a:r>
          </a:p>
          <a:p>
            <a:pPr>
              <a:buFont typeface="Wingdings" panose="05000000000000000000" pitchFamily="2" charset="2"/>
              <a:buChar char="§"/>
            </a:pPr>
            <a:endParaRPr lang="en-N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NZ" dirty="0" smtClean="0"/>
              <a:t>Capped funding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592" y="360941"/>
            <a:ext cx="6382046" cy="33328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323" y="3381659"/>
            <a:ext cx="5166677" cy="3197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0629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u="sng" dirty="0" smtClean="0"/>
              <a:t>High-level design</a:t>
            </a:r>
            <a:endParaRPr lang="en-NZ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3114"/>
            <a:ext cx="10515600" cy="5225143"/>
          </a:xfrm>
        </p:spPr>
        <p:txBody>
          <a:bodyPr>
            <a:normAutofit/>
          </a:bodyPr>
          <a:lstStyle/>
          <a:p>
            <a:pPr lvl="1"/>
            <a:endParaRPr lang="en-NZ" sz="2800" dirty="0" smtClean="0"/>
          </a:p>
          <a:p>
            <a:pPr lvl="1"/>
            <a:r>
              <a:rPr lang="en-NZ" sz="2800" dirty="0" smtClean="0"/>
              <a:t>Disability Information hub and Outreach </a:t>
            </a:r>
          </a:p>
          <a:p>
            <a:pPr lvl="1"/>
            <a:r>
              <a:rPr lang="en-NZ" sz="2800" dirty="0"/>
              <a:t>D</a:t>
            </a:r>
            <a:r>
              <a:rPr lang="en-NZ" sz="2800" dirty="0" smtClean="0"/>
              <a:t>isabled people and </a:t>
            </a:r>
            <a:r>
              <a:rPr lang="en-NZ" sz="2800" dirty="0" err="1" smtClean="0"/>
              <a:t>whānau</a:t>
            </a:r>
            <a:r>
              <a:rPr lang="en-NZ" sz="2800" dirty="0" smtClean="0"/>
              <a:t> (family) capability building</a:t>
            </a:r>
            <a:endParaRPr lang="en-NZ" sz="2800" dirty="0"/>
          </a:p>
          <a:p>
            <a:pPr lvl="1"/>
            <a:r>
              <a:rPr lang="en-NZ" sz="2800" dirty="0" smtClean="0"/>
              <a:t>New </a:t>
            </a:r>
            <a:r>
              <a:rPr lang="en-NZ" sz="2800" dirty="0"/>
              <a:t>funding model</a:t>
            </a:r>
          </a:p>
          <a:p>
            <a:pPr lvl="1"/>
            <a:r>
              <a:rPr lang="en-NZ" sz="2800" dirty="0" smtClean="0"/>
              <a:t>Expanded </a:t>
            </a:r>
            <a:r>
              <a:rPr lang="en-NZ" sz="2800" dirty="0"/>
              <a:t>peer and </a:t>
            </a:r>
            <a:r>
              <a:rPr lang="en-NZ" sz="2800" dirty="0" err="1"/>
              <a:t>whānau</a:t>
            </a:r>
            <a:r>
              <a:rPr lang="en-NZ" sz="2800" dirty="0"/>
              <a:t> </a:t>
            </a:r>
            <a:r>
              <a:rPr lang="en-NZ" sz="2800" dirty="0" smtClean="0"/>
              <a:t>(family) networks</a:t>
            </a:r>
          </a:p>
          <a:p>
            <a:pPr lvl="3"/>
            <a:r>
              <a:rPr lang="en-NZ" sz="2200" dirty="0" smtClean="0"/>
              <a:t> includes support for people with only paid people in their lives</a:t>
            </a:r>
          </a:p>
          <a:p>
            <a:pPr lvl="1"/>
            <a:r>
              <a:rPr lang="en-NZ" sz="2800" dirty="0" smtClean="0"/>
              <a:t>Personal information profile and tool</a:t>
            </a:r>
          </a:p>
          <a:p>
            <a:pPr lvl="1"/>
            <a:r>
              <a:rPr lang="en-NZ" sz="2800" dirty="0" smtClean="0"/>
              <a:t>Reduced monitoring </a:t>
            </a:r>
          </a:p>
          <a:p>
            <a:pPr lvl="3"/>
            <a:r>
              <a:rPr lang="en-NZ" sz="2200" dirty="0" smtClean="0"/>
              <a:t>Depends on level of funding</a:t>
            </a:r>
          </a:p>
          <a:p>
            <a:pPr lvl="1"/>
            <a:r>
              <a:rPr lang="en-NZ" sz="2800" dirty="0" smtClean="0"/>
              <a:t>National and local governance groups </a:t>
            </a:r>
          </a:p>
          <a:p>
            <a:pPr lvl="3"/>
            <a:r>
              <a:rPr lang="en-NZ" sz="2200" dirty="0" smtClean="0"/>
              <a:t>with disabled people/</a:t>
            </a:r>
            <a:r>
              <a:rPr lang="en-NZ" sz="2200" dirty="0" err="1" smtClean="0"/>
              <a:t>whānau</a:t>
            </a:r>
            <a:r>
              <a:rPr lang="en-NZ" sz="2200" dirty="0" smtClean="0"/>
              <a:t> (family) taking part</a:t>
            </a:r>
            <a:endParaRPr lang="en-NZ" sz="2200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00736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u="sng" dirty="0" smtClean="0"/>
              <a:t>Why </a:t>
            </a:r>
            <a:r>
              <a:rPr lang="en-NZ" b="1" u="sng" dirty="0" err="1"/>
              <a:t>M</a:t>
            </a:r>
            <a:r>
              <a:rPr lang="en-NZ" b="1" u="sng" dirty="0" err="1" smtClean="0"/>
              <a:t>idCentral</a:t>
            </a:r>
            <a:r>
              <a:rPr lang="en-NZ" b="1" u="sng" dirty="0" smtClean="0"/>
              <a:t>?</a:t>
            </a:r>
            <a:endParaRPr lang="en-NZ" b="1" u="sng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86306242"/>
              </p:ext>
            </p:extLst>
          </p:nvPr>
        </p:nvGraphicFramePr>
        <p:xfrm>
          <a:off x="1237366" y="488838"/>
          <a:ext cx="895872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93018" y="482508"/>
            <a:ext cx="5098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People use Disability Support Services</a:t>
            </a:r>
            <a:endParaRPr lang="en-NZ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984956" y="1828176"/>
            <a:ext cx="3368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Māori population</a:t>
            </a:r>
            <a:endParaRPr lang="en-NZ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694086" y="3156926"/>
            <a:ext cx="318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City and rural</a:t>
            </a:r>
            <a:endParaRPr lang="en-NZ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984956" y="4201657"/>
            <a:ext cx="4602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No previous trials</a:t>
            </a:r>
            <a:endParaRPr lang="en-NZ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799034" y="5507998"/>
            <a:ext cx="523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Ready to change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255555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583" y="319858"/>
            <a:ext cx="10515600" cy="1325563"/>
          </a:xfrm>
        </p:spPr>
        <p:txBody>
          <a:bodyPr/>
          <a:lstStyle/>
          <a:p>
            <a:r>
              <a:rPr lang="en-NZ" b="1" u="sng" dirty="0" smtClean="0"/>
              <a:t>Detailed design</a:t>
            </a:r>
            <a:endParaRPr lang="en-NZ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530" y="1554887"/>
            <a:ext cx="6748462" cy="4306140"/>
          </a:xfrm>
        </p:spPr>
      </p:pic>
      <p:sp>
        <p:nvSpPr>
          <p:cNvPr id="7" name="TextBox 6"/>
          <p:cNvSpPr txBox="1"/>
          <p:nvPr/>
        </p:nvSpPr>
        <p:spPr>
          <a:xfrm>
            <a:off x="362139" y="1554886"/>
            <a:ext cx="46534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NZ" sz="2800" dirty="0" smtClean="0"/>
              <a:t>Continuing co-design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NZ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NZ" sz="2800" dirty="0" smtClean="0"/>
              <a:t>20+ working groups</a:t>
            </a:r>
          </a:p>
          <a:p>
            <a:r>
              <a:rPr lang="en-NZ" sz="2800" dirty="0"/>
              <a:t>	</a:t>
            </a:r>
            <a:r>
              <a:rPr lang="en-NZ" sz="2800" dirty="0" smtClean="0"/>
              <a:t>1/3 disabled people </a:t>
            </a:r>
            <a:endParaRPr lang="en-NZ" sz="2800" dirty="0"/>
          </a:p>
          <a:p>
            <a:endParaRPr lang="en-NZ" sz="28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NZ" sz="2800" dirty="0"/>
              <a:t>Virtual testing groups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NZ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NZ" sz="2800" dirty="0"/>
              <a:t>D</a:t>
            </a:r>
            <a:r>
              <a:rPr lang="en-NZ" sz="2800" dirty="0" smtClean="0"/>
              <a:t>isability community inputs </a:t>
            </a:r>
          </a:p>
          <a:p>
            <a:endParaRPr lang="en-NZ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NZ" sz="2800" dirty="0" smtClean="0"/>
              <a:t>Governance group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134824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256</Words>
  <Application>Microsoft Office PowerPoint</Application>
  <PresentationFormat>Custom</PresentationFormat>
  <Paragraphs>108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System Transformation</vt:lpstr>
      <vt:lpstr>Overview</vt:lpstr>
      <vt:lpstr>Case for change</vt:lpstr>
      <vt:lpstr>Enabling Good Lives</vt:lpstr>
      <vt:lpstr>Co-design: how it worked</vt:lpstr>
      <vt:lpstr>Guidelines</vt:lpstr>
      <vt:lpstr>High-level design</vt:lpstr>
      <vt:lpstr>Why MidCentral?</vt:lpstr>
      <vt:lpstr>Detailed design</vt:lpstr>
      <vt:lpstr>More information  http://www.enablinggoodlives.co.nz/  </vt:lpstr>
    </vt:vector>
  </TitlesOfParts>
  <Company>Ministry of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Transformation</dc:title>
  <dc:creator>Linda Skates</dc:creator>
  <cp:lastModifiedBy>Amy Wharram</cp:lastModifiedBy>
  <cp:revision>65</cp:revision>
  <cp:lastPrinted>2017-08-07T03:50:35Z</cp:lastPrinted>
  <dcterms:created xsi:type="dcterms:W3CDTF">2017-08-06T22:39:06Z</dcterms:created>
  <dcterms:modified xsi:type="dcterms:W3CDTF">2017-10-15T21:46:21Z</dcterms:modified>
</cp:coreProperties>
</file>